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0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17373-31EA-43AC-B5DE-2A33A3AA4D9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6A5F5-BD4A-4AC8-B781-8DA7097C8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1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A5F5-BD4A-4AC8-B781-8DA7097C82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ner Math Titl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31" r="4531"/>
          <a:stretch/>
        </p:blipFill>
        <p:spPr>
          <a:xfrm>
            <a:off x="304799" y="914839"/>
            <a:ext cx="8534401" cy="236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04800" y="6211669"/>
            <a:ext cx="4495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www.ccssmathactivities.com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2819400"/>
            <a:ext cx="7848600" cy="1295400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600" y="1600199"/>
            <a:ext cx="4038600" cy="5087272"/>
          </a:xfrm>
          <a:prstGeom prst="rect">
            <a:avLst/>
          </a:prstGeom>
        </p:spPr>
        <p:txBody>
          <a:bodyPr lIns="91440"/>
          <a:lstStyle>
            <a:lvl1pPr>
              <a:defRPr sz="280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Cambria Math" panose="02040503050406030204" pitchFamily="18" charset="0"/>
                <a:ea typeface="Cambria Math" panose="02040503050406030204" pitchFamily="18" charset="0"/>
              </a:defRPr>
            </a:lvl2pPr>
            <a:lvl3pPr>
              <a:defRPr sz="2000">
                <a:latin typeface="Cambria Math" panose="02040503050406030204" pitchFamily="18" charset="0"/>
                <a:ea typeface="Cambria Math" panose="02040503050406030204" pitchFamily="18" charset="0"/>
              </a:defRPr>
            </a:lvl3pPr>
            <a:lvl4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4pPr>
            <a:lvl5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199"/>
            <a:ext cx="4041648" cy="508727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Cambria Math" panose="02040503050406030204" pitchFamily="18" charset="0"/>
                <a:ea typeface="Cambria Math" panose="02040503050406030204" pitchFamily="18" charset="0"/>
              </a:defRPr>
            </a:lvl2pPr>
            <a:lvl3pPr>
              <a:defRPr sz="2000">
                <a:latin typeface="Cambria Math" panose="02040503050406030204" pitchFamily="18" charset="0"/>
                <a:ea typeface="Cambria Math" panose="02040503050406030204" pitchFamily="18" charset="0"/>
              </a:defRPr>
            </a:lvl3pPr>
            <a:lvl4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4pPr>
            <a:lvl5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1676400"/>
            <a:ext cx="0" cy="50110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600" y="1600199"/>
            <a:ext cx="4038600" cy="5087272"/>
          </a:xfrm>
          <a:prstGeom prst="rect">
            <a:avLst/>
          </a:prstGeom>
        </p:spPr>
        <p:txBody>
          <a:bodyPr lIns="91440"/>
          <a:lstStyle>
            <a:lvl1pPr>
              <a:defRPr sz="280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Cambria Math" panose="02040503050406030204" pitchFamily="18" charset="0"/>
                <a:ea typeface="Cambria Math" panose="02040503050406030204" pitchFamily="18" charset="0"/>
              </a:defRPr>
            </a:lvl2pPr>
            <a:lvl3pPr>
              <a:defRPr sz="2000">
                <a:latin typeface="Cambria Math" panose="02040503050406030204" pitchFamily="18" charset="0"/>
                <a:ea typeface="Cambria Math" panose="02040503050406030204" pitchFamily="18" charset="0"/>
              </a:defRPr>
            </a:lvl3pPr>
            <a:lvl4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4pPr>
            <a:lvl5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41648" cy="508727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Cambria Math" panose="02040503050406030204" pitchFamily="18" charset="0"/>
                <a:ea typeface="Cambria Math" panose="02040503050406030204" pitchFamily="18" charset="0"/>
              </a:defRPr>
            </a:lvl2pPr>
            <a:lvl3pPr>
              <a:defRPr sz="2000">
                <a:latin typeface="Cambria Math" panose="02040503050406030204" pitchFamily="18" charset="0"/>
                <a:ea typeface="Cambria Math" panose="02040503050406030204" pitchFamily="18" charset="0"/>
              </a:defRPr>
            </a:lvl3pPr>
            <a:lvl4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4pPr>
            <a:lvl5pPr>
              <a:defRPr sz="1800">
                <a:latin typeface="Cambria Math" panose="02040503050406030204" pitchFamily="18" charset="0"/>
                <a:ea typeface="Cambria Math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425338"/>
            <a:ext cx="8229600" cy="12510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Franklin Gothic Medium" panose="020B060302010202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Partner Math - Answers</a:t>
            </a:r>
          </a:p>
        </p:txBody>
      </p:sp>
    </p:spTree>
    <p:extLst>
      <p:ext uri="{BB962C8B-B14F-4D97-AF65-F5344CB8AC3E}">
        <p14:creationId xmlns:p14="http://schemas.microsoft.com/office/powerpoint/2010/main" val="324570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 userDrawn="1"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4" r:id="rId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Franklin Gothic Medium" panose="020B0603020102020204" pitchFamily="34" charset="0"/>
          <a:ea typeface="+mj-ea"/>
          <a:cs typeface="+mj-cs"/>
        </a:defRPr>
      </a:lvl1pPr>
      <a:extLst/>
    </p:titleStyle>
    <p:bodyStyle>
      <a:lvl1pPr marL="118872" indent="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None/>
        <a:defRPr kumimoji="0" sz="32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1pPr>
      <a:lvl2pPr marL="457200" indent="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None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0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</a:t>
            </a:r>
            <a:r>
              <a:rPr lang="en-US" dirty="0"/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199"/>
            <a:ext cx="4038600" cy="5087272"/>
          </a:xfrm>
        </p:spPr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Calibri" panose="020F0502020204030204" pitchFamily="34" charset="0"/>
              </a:rPr>
              <a:t>A. </a:t>
            </a: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B. </a:t>
            </a:r>
            <a:endParaRPr lang="en-US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41648" cy="5087272"/>
          </a:xfrm>
        </p:spPr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C.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</a:p>
          <a:p>
            <a:pPr marL="0">
              <a:lnSpc>
                <a:spcPct val="115000"/>
              </a:lnSpc>
            </a:pP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D.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</a:t>
            </a:r>
            <a:r>
              <a:rPr lang="en-US" dirty="0"/>
              <a:t>Math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8328"/>
            <a:ext cx="4041648" cy="5087272"/>
          </a:xfrm>
        </p:spPr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E.</a:t>
            </a:r>
            <a:r>
              <a:rPr lang="en-US" dirty="0">
                <a:ea typeface="Times New Roman" panose="02020603050405020304" pitchFamily="18" charset="0"/>
              </a:rPr>
              <a:t> </a:t>
            </a: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F. </a:t>
            </a:r>
            <a:endParaRPr lang="en-US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18328"/>
            <a:ext cx="4038600" cy="5087272"/>
          </a:xfrm>
        </p:spPr>
        <p:txBody>
          <a:bodyPr/>
          <a:lstStyle/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C.</a:t>
            </a:r>
            <a:r>
              <a:rPr lang="en-US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D.</a:t>
            </a:r>
            <a:r>
              <a:rPr lang="en-US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>
              <a:buClr>
                <a:srgbClr val="F0AD00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</a:t>
            </a:r>
            <a:r>
              <a:rPr lang="en-US" dirty="0"/>
              <a:t>Math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1648" cy="5087272"/>
          </a:xfrm>
        </p:spPr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G.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H.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endParaRPr lang="en-US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E.</a:t>
            </a:r>
            <a:r>
              <a:rPr lang="en-US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0" lvl="0">
              <a:lnSpc>
                <a:spcPct val="115000"/>
              </a:lnSpc>
              <a:buClr>
                <a:srgbClr val="F0AD00"/>
              </a:buClr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F. 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>
              <a:buClr>
                <a:srgbClr val="F0AD00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4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 </a:t>
            </a:r>
            <a:r>
              <a:rPr lang="en-US" dirty="0"/>
              <a:t>Math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1648" cy="5087272"/>
          </a:xfrm>
        </p:spPr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I.</a:t>
            </a:r>
            <a:r>
              <a:rPr lang="en-US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Calibri" panose="020F0502020204030204" pitchFamily="34" charset="0"/>
              </a:rPr>
              <a:t>J.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</a:rPr>
              <a:t>G.</a:t>
            </a:r>
            <a:r>
              <a:rPr lang="en-US" dirty="0">
                <a:ea typeface="Times New Roman" panose="02020603050405020304" pitchFamily="18" charset="0"/>
              </a:rPr>
              <a:t> </a:t>
            </a:r>
          </a:p>
          <a:p>
            <a:pPr marL="0">
              <a:lnSpc>
                <a:spcPct val="115000"/>
              </a:lnSpc>
            </a:pP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endParaRPr lang="en-US" dirty="0">
              <a:ea typeface="Calibri" panose="020F0502020204030204" pitchFamily="34" charset="0"/>
            </a:endParaRPr>
          </a:p>
          <a:p>
            <a:pPr marL="0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ea typeface="Calibri" panose="020F0502020204030204" pitchFamily="34" charset="0"/>
              </a:rPr>
              <a:t>H.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A.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B.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E.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F.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G.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H.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I.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J.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K.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5798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2178</TotalTime>
  <Words>57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PowerPoint Presentation</vt:lpstr>
      <vt:lpstr>Partner Math</vt:lpstr>
      <vt:lpstr>Partner Math</vt:lpstr>
      <vt:lpstr>Partner Math</vt:lpstr>
      <vt:lpstr>Partner Math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Math</dc:title>
  <dc:creator>Shannon McCaw</dc:creator>
  <cp:lastModifiedBy>Shannon McCaw</cp:lastModifiedBy>
  <cp:revision>79</cp:revision>
  <dcterms:created xsi:type="dcterms:W3CDTF">2012-12-13T18:58:54Z</dcterms:created>
  <dcterms:modified xsi:type="dcterms:W3CDTF">2016-08-22T19:49:19Z</dcterms:modified>
</cp:coreProperties>
</file>